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slides/slide1.xml" ContentType="application/vnd.openxmlformats-officedocument.presentationml.slide+xml"/>
  <Override PartName="/ppt/presentation.xml" ContentType="application/vnd.openxmlformats-officedocument.presentationml.template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</p:sldIdLst>
  <p:sldSz cx="21383625" cy="3027521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A4829"/>
    <a:srgbClr val="333333"/>
    <a:srgbClr val="CCD7DE"/>
    <a:srgbClr val="D2E6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36"/>
    <p:restoredTop sz="96327"/>
  </p:normalViewPr>
  <p:slideViewPr>
    <p:cSldViewPr snapToGrid="0">
      <p:cViewPr>
        <p:scale>
          <a:sx n="27" d="100"/>
          <a:sy n="27" d="100"/>
        </p:scale>
        <p:origin x="1416" y="4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62883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38890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8988" y="7547788"/>
            <a:ext cx="18443377" cy="12593645"/>
          </a:xfrm>
          <a:prstGeom prst="rect">
            <a:avLst/>
          </a:prstGeom>
        </p:spPr>
        <p:txBody>
          <a:bodyPr anchor="b"/>
          <a:lstStyle>
            <a:lvl1pPr>
              <a:defRPr sz="14031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8988" y="20260574"/>
            <a:ext cx="18443377" cy="662270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5612">
                <a:solidFill>
                  <a:schemeClr val="tx1"/>
                </a:solidFill>
              </a:defRPr>
            </a:lvl1pPr>
            <a:lvl2pPr marL="1069162" indent="0">
              <a:buNone/>
              <a:defRPr sz="4677">
                <a:solidFill>
                  <a:schemeClr val="tx1">
                    <a:tint val="75000"/>
                  </a:schemeClr>
                </a:solidFill>
              </a:defRPr>
            </a:lvl2pPr>
            <a:lvl3pPr marL="2138324" indent="0">
              <a:buNone/>
              <a:defRPr sz="4209">
                <a:solidFill>
                  <a:schemeClr val="tx1">
                    <a:tint val="75000"/>
                  </a:schemeClr>
                </a:solidFill>
              </a:defRPr>
            </a:lvl3pPr>
            <a:lvl4pPr marL="3207487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4pPr>
            <a:lvl5pPr marL="4276649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5pPr>
            <a:lvl6pPr marL="5345811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6pPr>
            <a:lvl7pPr marL="6414973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7pPr>
            <a:lvl8pPr marL="7484135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8pPr>
            <a:lvl9pPr marL="8553298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470124" y="28060644"/>
            <a:ext cx="4811316" cy="1611875"/>
          </a:xfrm>
          <a:prstGeom prst="rect">
            <a:avLst/>
          </a:prstGeom>
        </p:spPr>
        <p:txBody>
          <a:bodyPr/>
          <a:lstStyle/>
          <a:p>
            <a:fld id="{3ADB99BC-F991-184E-A442-2D6D380F15B4}" type="datetimeFigureOut">
              <a:rPr lang="de-DE" smtClean="0"/>
              <a:t>27.11.23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083326" y="28060644"/>
            <a:ext cx="7216973" cy="1611875"/>
          </a:xfrm>
          <a:prstGeom prst="rect">
            <a:avLst/>
          </a:prstGeom>
        </p:spPr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5102185" y="28060644"/>
            <a:ext cx="4811316" cy="1611875"/>
          </a:xfrm>
          <a:prstGeom prst="rect">
            <a:avLst/>
          </a:prstGeom>
        </p:spPr>
        <p:txBody>
          <a:bodyPr/>
          <a:lstStyle/>
          <a:p>
            <a:fld id="{54A95F23-A2C9-F643-A181-5CA68722F71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372643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0124" y="1611882"/>
            <a:ext cx="18443377" cy="5851808"/>
          </a:xfrm>
          <a:prstGeom prst="rect">
            <a:avLst/>
          </a:prstGeom>
        </p:spPr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70124" y="8059374"/>
            <a:ext cx="9088041" cy="1920934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825460" y="8059374"/>
            <a:ext cx="9088041" cy="1920934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70124" y="28060644"/>
            <a:ext cx="4811316" cy="1611875"/>
          </a:xfrm>
          <a:prstGeom prst="rect">
            <a:avLst/>
          </a:prstGeom>
        </p:spPr>
        <p:txBody>
          <a:bodyPr/>
          <a:lstStyle/>
          <a:p>
            <a:fld id="{3ADB99BC-F991-184E-A442-2D6D380F15B4}" type="datetimeFigureOut">
              <a:rPr lang="de-DE" smtClean="0"/>
              <a:t>27.11.23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7083326" y="28060644"/>
            <a:ext cx="7216973" cy="1611875"/>
          </a:xfrm>
          <a:prstGeom prst="rect">
            <a:avLst/>
          </a:prstGeom>
        </p:spPr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5102185" y="28060644"/>
            <a:ext cx="4811316" cy="1611875"/>
          </a:xfrm>
          <a:prstGeom prst="rect">
            <a:avLst/>
          </a:prstGeom>
        </p:spPr>
        <p:txBody>
          <a:bodyPr/>
          <a:lstStyle/>
          <a:p>
            <a:fld id="{54A95F23-A2C9-F643-A181-5CA68722F71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116343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2909" y="1611882"/>
            <a:ext cx="18443377" cy="5851808"/>
          </a:xfrm>
          <a:prstGeom prst="rect">
            <a:avLst/>
          </a:prstGeom>
        </p:spPr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72912" y="7421634"/>
            <a:ext cx="9046274" cy="363722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5612" b="1"/>
            </a:lvl1pPr>
            <a:lvl2pPr marL="1069162" indent="0">
              <a:buNone/>
              <a:defRPr sz="4677" b="1"/>
            </a:lvl2pPr>
            <a:lvl3pPr marL="2138324" indent="0">
              <a:buNone/>
              <a:defRPr sz="4209" b="1"/>
            </a:lvl3pPr>
            <a:lvl4pPr marL="3207487" indent="0">
              <a:buNone/>
              <a:defRPr sz="3742" b="1"/>
            </a:lvl4pPr>
            <a:lvl5pPr marL="4276649" indent="0">
              <a:buNone/>
              <a:defRPr sz="3742" b="1"/>
            </a:lvl5pPr>
            <a:lvl6pPr marL="5345811" indent="0">
              <a:buNone/>
              <a:defRPr sz="3742" b="1"/>
            </a:lvl6pPr>
            <a:lvl7pPr marL="6414973" indent="0">
              <a:buNone/>
              <a:defRPr sz="3742" b="1"/>
            </a:lvl7pPr>
            <a:lvl8pPr marL="7484135" indent="0">
              <a:buNone/>
              <a:defRPr sz="3742" b="1"/>
            </a:lvl8pPr>
            <a:lvl9pPr marL="8553298" indent="0">
              <a:buNone/>
              <a:defRPr sz="3742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72912" y="11058863"/>
            <a:ext cx="9046274" cy="1626592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0825461" y="7421634"/>
            <a:ext cx="9090826" cy="363722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5612" b="1"/>
            </a:lvl1pPr>
            <a:lvl2pPr marL="1069162" indent="0">
              <a:buNone/>
              <a:defRPr sz="4677" b="1"/>
            </a:lvl2pPr>
            <a:lvl3pPr marL="2138324" indent="0">
              <a:buNone/>
              <a:defRPr sz="4209" b="1"/>
            </a:lvl3pPr>
            <a:lvl4pPr marL="3207487" indent="0">
              <a:buNone/>
              <a:defRPr sz="3742" b="1"/>
            </a:lvl4pPr>
            <a:lvl5pPr marL="4276649" indent="0">
              <a:buNone/>
              <a:defRPr sz="3742" b="1"/>
            </a:lvl5pPr>
            <a:lvl6pPr marL="5345811" indent="0">
              <a:buNone/>
              <a:defRPr sz="3742" b="1"/>
            </a:lvl6pPr>
            <a:lvl7pPr marL="6414973" indent="0">
              <a:buNone/>
              <a:defRPr sz="3742" b="1"/>
            </a:lvl7pPr>
            <a:lvl8pPr marL="7484135" indent="0">
              <a:buNone/>
              <a:defRPr sz="3742" b="1"/>
            </a:lvl8pPr>
            <a:lvl9pPr marL="8553298" indent="0">
              <a:buNone/>
              <a:defRPr sz="3742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0825461" y="11058863"/>
            <a:ext cx="9090826" cy="1626592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1470124" y="28060644"/>
            <a:ext cx="4811316" cy="1611875"/>
          </a:xfrm>
          <a:prstGeom prst="rect">
            <a:avLst/>
          </a:prstGeom>
        </p:spPr>
        <p:txBody>
          <a:bodyPr/>
          <a:lstStyle/>
          <a:p>
            <a:fld id="{3ADB99BC-F991-184E-A442-2D6D380F15B4}" type="datetimeFigureOut">
              <a:rPr lang="de-DE" smtClean="0"/>
              <a:t>27.11.23</a:t>
            </a:fld>
            <a:endParaRPr lang="de-D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7083326" y="28060644"/>
            <a:ext cx="7216973" cy="1611875"/>
          </a:xfrm>
          <a:prstGeom prst="rect">
            <a:avLst/>
          </a:prstGeom>
        </p:spPr>
        <p:txBody>
          <a:bodyPr/>
          <a:lstStyle/>
          <a:p>
            <a:endParaRPr lang="de-D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5102185" y="28060644"/>
            <a:ext cx="4811316" cy="1611875"/>
          </a:xfrm>
          <a:prstGeom prst="rect">
            <a:avLst/>
          </a:prstGeom>
        </p:spPr>
        <p:txBody>
          <a:bodyPr/>
          <a:lstStyle/>
          <a:p>
            <a:fld id="{54A95F23-A2C9-F643-A181-5CA68722F71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665898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0124" y="1611882"/>
            <a:ext cx="18443377" cy="5851808"/>
          </a:xfrm>
          <a:prstGeom prst="rect">
            <a:avLst/>
          </a:prstGeom>
        </p:spPr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1470124" y="28060644"/>
            <a:ext cx="4811316" cy="1611875"/>
          </a:xfrm>
          <a:prstGeom prst="rect">
            <a:avLst/>
          </a:prstGeom>
        </p:spPr>
        <p:txBody>
          <a:bodyPr/>
          <a:lstStyle/>
          <a:p>
            <a:fld id="{3ADB99BC-F991-184E-A442-2D6D380F15B4}" type="datetimeFigureOut">
              <a:rPr lang="de-DE" smtClean="0"/>
              <a:t>27.11.23</a:t>
            </a:fld>
            <a:endParaRPr lang="de-D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7083326" y="28060644"/>
            <a:ext cx="7216973" cy="1611875"/>
          </a:xfrm>
          <a:prstGeom prst="rect">
            <a:avLst/>
          </a:prstGeom>
        </p:spPr>
        <p:txBody>
          <a:bodyPr/>
          <a:lstStyle/>
          <a:p>
            <a:endParaRPr lang="de-D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5102185" y="28060644"/>
            <a:ext cx="4811316" cy="1611875"/>
          </a:xfrm>
          <a:prstGeom prst="rect">
            <a:avLst/>
          </a:prstGeom>
        </p:spPr>
        <p:txBody>
          <a:bodyPr/>
          <a:lstStyle/>
          <a:p>
            <a:fld id="{54A95F23-A2C9-F643-A181-5CA68722F71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754405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1470124" y="28060644"/>
            <a:ext cx="4811316" cy="1611875"/>
          </a:xfrm>
          <a:prstGeom prst="rect">
            <a:avLst/>
          </a:prstGeom>
        </p:spPr>
        <p:txBody>
          <a:bodyPr/>
          <a:lstStyle/>
          <a:p>
            <a:fld id="{3ADB99BC-F991-184E-A442-2D6D380F15B4}" type="datetimeFigureOut">
              <a:rPr lang="de-DE" smtClean="0"/>
              <a:t>27.11.23</a:t>
            </a:fld>
            <a:endParaRPr lang="de-D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7083326" y="28060644"/>
            <a:ext cx="7216973" cy="1611875"/>
          </a:xfrm>
          <a:prstGeom prst="rect">
            <a:avLst/>
          </a:prstGeom>
        </p:spPr>
        <p:txBody>
          <a:bodyPr/>
          <a:lstStyle/>
          <a:p>
            <a:endParaRPr lang="de-D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5102185" y="28060644"/>
            <a:ext cx="4811316" cy="1611875"/>
          </a:xfrm>
          <a:prstGeom prst="rect">
            <a:avLst/>
          </a:prstGeom>
        </p:spPr>
        <p:txBody>
          <a:bodyPr/>
          <a:lstStyle/>
          <a:p>
            <a:fld id="{54A95F23-A2C9-F643-A181-5CA68722F71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735994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2909" y="2018348"/>
            <a:ext cx="6896776" cy="7064216"/>
          </a:xfrm>
          <a:prstGeom prst="rect">
            <a:avLst/>
          </a:prstGeom>
        </p:spPr>
        <p:txBody>
          <a:bodyPr anchor="b"/>
          <a:lstStyle>
            <a:lvl1pPr>
              <a:defRPr sz="7483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90826" y="4359077"/>
            <a:ext cx="10825460" cy="21515024"/>
          </a:xfrm>
          <a:prstGeom prst="rect">
            <a:avLst/>
          </a:prstGeom>
        </p:spPr>
        <p:txBody>
          <a:bodyPr/>
          <a:lstStyle>
            <a:lvl1pPr>
              <a:defRPr sz="7483"/>
            </a:lvl1pPr>
            <a:lvl2pPr>
              <a:defRPr sz="6548"/>
            </a:lvl2pPr>
            <a:lvl3pPr>
              <a:defRPr sz="5612"/>
            </a:lvl3pPr>
            <a:lvl4pPr>
              <a:defRPr sz="4677"/>
            </a:lvl4pPr>
            <a:lvl5pPr>
              <a:defRPr sz="4677"/>
            </a:lvl5pPr>
            <a:lvl6pPr>
              <a:defRPr sz="4677"/>
            </a:lvl6pPr>
            <a:lvl7pPr>
              <a:defRPr sz="4677"/>
            </a:lvl7pPr>
            <a:lvl8pPr>
              <a:defRPr sz="4677"/>
            </a:lvl8pPr>
            <a:lvl9pPr>
              <a:defRPr sz="4677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72909" y="9082564"/>
            <a:ext cx="6896776" cy="1682657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742"/>
            </a:lvl1pPr>
            <a:lvl2pPr marL="1069162" indent="0">
              <a:buNone/>
              <a:defRPr sz="3274"/>
            </a:lvl2pPr>
            <a:lvl3pPr marL="2138324" indent="0">
              <a:buNone/>
              <a:defRPr sz="2806"/>
            </a:lvl3pPr>
            <a:lvl4pPr marL="3207487" indent="0">
              <a:buNone/>
              <a:defRPr sz="2339"/>
            </a:lvl4pPr>
            <a:lvl5pPr marL="4276649" indent="0">
              <a:buNone/>
              <a:defRPr sz="2339"/>
            </a:lvl5pPr>
            <a:lvl6pPr marL="5345811" indent="0">
              <a:buNone/>
              <a:defRPr sz="2339"/>
            </a:lvl6pPr>
            <a:lvl7pPr marL="6414973" indent="0">
              <a:buNone/>
              <a:defRPr sz="2339"/>
            </a:lvl7pPr>
            <a:lvl8pPr marL="7484135" indent="0">
              <a:buNone/>
              <a:defRPr sz="2339"/>
            </a:lvl8pPr>
            <a:lvl9pPr marL="8553298" indent="0">
              <a:buNone/>
              <a:defRPr sz="2339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70124" y="28060644"/>
            <a:ext cx="4811316" cy="1611875"/>
          </a:xfrm>
          <a:prstGeom prst="rect">
            <a:avLst/>
          </a:prstGeom>
        </p:spPr>
        <p:txBody>
          <a:bodyPr/>
          <a:lstStyle/>
          <a:p>
            <a:fld id="{3ADB99BC-F991-184E-A442-2D6D380F15B4}" type="datetimeFigureOut">
              <a:rPr lang="de-DE" smtClean="0"/>
              <a:t>27.11.23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7083326" y="28060644"/>
            <a:ext cx="7216973" cy="1611875"/>
          </a:xfrm>
          <a:prstGeom prst="rect">
            <a:avLst/>
          </a:prstGeom>
        </p:spPr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5102185" y="28060644"/>
            <a:ext cx="4811316" cy="1611875"/>
          </a:xfrm>
          <a:prstGeom prst="rect">
            <a:avLst/>
          </a:prstGeom>
        </p:spPr>
        <p:txBody>
          <a:bodyPr/>
          <a:lstStyle/>
          <a:p>
            <a:fld id="{54A95F23-A2C9-F643-A181-5CA68722F71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016020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2909" y="2018348"/>
            <a:ext cx="6896776" cy="7064216"/>
          </a:xfrm>
          <a:prstGeom prst="rect">
            <a:avLst/>
          </a:prstGeom>
        </p:spPr>
        <p:txBody>
          <a:bodyPr anchor="b"/>
          <a:lstStyle>
            <a:lvl1pPr>
              <a:defRPr sz="7483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090826" y="4359077"/>
            <a:ext cx="10825460" cy="21515024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7483"/>
            </a:lvl1pPr>
            <a:lvl2pPr marL="1069162" indent="0">
              <a:buNone/>
              <a:defRPr sz="6548"/>
            </a:lvl2pPr>
            <a:lvl3pPr marL="2138324" indent="0">
              <a:buNone/>
              <a:defRPr sz="5612"/>
            </a:lvl3pPr>
            <a:lvl4pPr marL="3207487" indent="0">
              <a:buNone/>
              <a:defRPr sz="4677"/>
            </a:lvl4pPr>
            <a:lvl5pPr marL="4276649" indent="0">
              <a:buNone/>
              <a:defRPr sz="4677"/>
            </a:lvl5pPr>
            <a:lvl6pPr marL="5345811" indent="0">
              <a:buNone/>
              <a:defRPr sz="4677"/>
            </a:lvl6pPr>
            <a:lvl7pPr marL="6414973" indent="0">
              <a:buNone/>
              <a:defRPr sz="4677"/>
            </a:lvl7pPr>
            <a:lvl8pPr marL="7484135" indent="0">
              <a:buNone/>
              <a:defRPr sz="4677"/>
            </a:lvl8pPr>
            <a:lvl9pPr marL="8553298" indent="0">
              <a:buNone/>
              <a:defRPr sz="4677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72909" y="9082564"/>
            <a:ext cx="6896776" cy="1682657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742"/>
            </a:lvl1pPr>
            <a:lvl2pPr marL="1069162" indent="0">
              <a:buNone/>
              <a:defRPr sz="3274"/>
            </a:lvl2pPr>
            <a:lvl3pPr marL="2138324" indent="0">
              <a:buNone/>
              <a:defRPr sz="2806"/>
            </a:lvl3pPr>
            <a:lvl4pPr marL="3207487" indent="0">
              <a:buNone/>
              <a:defRPr sz="2339"/>
            </a:lvl4pPr>
            <a:lvl5pPr marL="4276649" indent="0">
              <a:buNone/>
              <a:defRPr sz="2339"/>
            </a:lvl5pPr>
            <a:lvl6pPr marL="5345811" indent="0">
              <a:buNone/>
              <a:defRPr sz="2339"/>
            </a:lvl6pPr>
            <a:lvl7pPr marL="6414973" indent="0">
              <a:buNone/>
              <a:defRPr sz="2339"/>
            </a:lvl7pPr>
            <a:lvl8pPr marL="7484135" indent="0">
              <a:buNone/>
              <a:defRPr sz="2339"/>
            </a:lvl8pPr>
            <a:lvl9pPr marL="8553298" indent="0">
              <a:buNone/>
              <a:defRPr sz="2339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70124" y="28060644"/>
            <a:ext cx="4811316" cy="1611875"/>
          </a:xfrm>
          <a:prstGeom prst="rect">
            <a:avLst/>
          </a:prstGeom>
        </p:spPr>
        <p:txBody>
          <a:bodyPr/>
          <a:lstStyle/>
          <a:p>
            <a:fld id="{3ADB99BC-F991-184E-A442-2D6D380F15B4}" type="datetimeFigureOut">
              <a:rPr lang="de-DE" smtClean="0"/>
              <a:t>27.11.23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7083326" y="28060644"/>
            <a:ext cx="7216973" cy="1611875"/>
          </a:xfrm>
          <a:prstGeom prst="rect">
            <a:avLst/>
          </a:prstGeom>
        </p:spPr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5102185" y="28060644"/>
            <a:ext cx="4811316" cy="1611875"/>
          </a:xfrm>
          <a:prstGeom prst="rect">
            <a:avLst/>
          </a:prstGeom>
        </p:spPr>
        <p:txBody>
          <a:bodyPr/>
          <a:lstStyle/>
          <a:p>
            <a:fld id="{54A95F23-A2C9-F643-A181-5CA68722F71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64013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0124" y="1611882"/>
            <a:ext cx="18443377" cy="5851808"/>
          </a:xfrm>
          <a:prstGeom prst="rect">
            <a:avLst/>
          </a:prstGeom>
        </p:spPr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70124" y="8059374"/>
            <a:ext cx="18443377" cy="1920934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470124" y="28060644"/>
            <a:ext cx="4811316" cy="1611875"/>
          </a:xfrm>
          <a:prstGeom prst="rect">
            <a:avLst/>
          </a:prstGeom>
        </p:spPr>
        <p:txBody>
          <a:bodyPr/>
          <a:lstStyle/>
          <a:p>
            <a:fld id="{3ADB99BC-F991-184E-A442-2D6D380F15B4}" type="datetimeFigureOut">
              <a:rPr lang="de-DE" smtClean="0"/>
              <a:t>27.11.23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083326" y="28060644"/>
            <a:ext cx="7216973" cy="1611875"/>
          </a:xfrm>
          <a:prstGeom prst="rect">
            <a:avLst/>
          </a:prstGeom>
        </p:spPr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5102185" y="28060644"/>
            <a:ext cx="4811316" cy="1611875"/>
          </a:xfrm>
          <a:prstGeom prst="rect">
            <a:avLst/>
          </a:prstGeom>
        </p:spPr>
        <p:txBody>
          <a:bodyPr/>
          <a:lstStyle/>
          <a:p>
            <a:fld id="{54A95F23-A2C9-F643-A181-5CA68722F71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060304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302658" y="1611875"/>
            <a:ext cx="4610844" cy="25656844"/>
          </a:xfrm>
          <a:prstGeom prst="rect">
            <a:avLst/>
          </a:prstGeo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70125" y="1611875"/>
            <a:ext cx="13565237" cy="256568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470124" y="28060644"/>
            <a:ext cx="4811316" cy="1611875"/>
          </a:xfrm>
          <a:prstGeom prst="rect">
            <a:avLst/>
          </a:prstGeom>
        </p:spPr>
        <p:txBody>
          <a:bodyPr/>
          <a:lstStyle/>
          <a:p>
            <a:fld id="{3ADB99BC-F991-184E-A442-2D6D380F15B4}" type="datetimeFigureOut">
              <a:rPr lang="de-DE" smtClean="0"/>
              <a:t>27.11.23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083326" y="28060644"/>
            <a:ext cx="7216973" cy="1611875"/>
          </a:xfrm>
          <a:prstGeom prst="rect">
            <a:avLst/>
          </a:prstGeom>
        </p:spPr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5102185" y="28060644"/>
            <a:ext cx="4811316" cy="1611875"/>
          </a:xfrm>
          <a:prstGeom prst="rect">
            <a:avLst/>
          </a:prstGeom>
        </p:spPr>
        <p:txBody>
          <a:bodyPr/>
          <a:lstStyle/>
          <a:p>
            <a:fld id="{54A95F23-A2C9-F643-A181-5CA68722F71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49768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473155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2138324" rtl="0" eaLnBrk="1" latinLnBrk="0" hangingPunct="1">
        <a:lnSpc>
          <a:spcPct val="90000"/>
        </a:lnSpc>
        <a:spcBef>
          <a:spcPct val="0"/>
        </a:spcBef>
        <a:buNone/>
        <a:defRPr sz="1028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34581" indent="-534581" algn="l" defTabSz="2138324" rtl="0" eaLnBrk="1" latinLnBrk="0" hangingPunct="1">
        <a:lnSpc>
          <a:spcPct val="90000"/>
        </a:lnSpc>
        <a:spcBef>
          <a:spcPts val="2339"/>
        </a:spcBef>
        <a:buFont typeface="Arial" panose="020B0604020202020204" pitchFamily="34" charset="0"/>
        <a:buChar char="•"/>
        <a:defRPr sz="6548" kern="1200">
          <a:solidFill>
            <a:schemeClr val="tx1"/>
          </a:solidFill>
          <a:latin typeface="+mn-lt"/>
          <a:ea typeface="+mn-ea"/>
          <a:cs typeface="+mn-cs"/>
        </a:defRPr>
      </a:lvl1pPr>
      <a:lvl2pPr marL="1603743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5612" kern="1200">
          <a:solidFill>
            <a:schemeClr val="tx1"/>
          </a:solidFill>
          <a:latin typeface="+mn-lt"/>
          <a:ea typeface="+mn-ea"/>
          <a:cs typeface="+mn-cs"/>
        </a:defRPr>
      </a:lvl2pPr>
      <a:lvl3pPr marL="2672906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677" kern="1200">
          <a:solidFill>
            <a:schemeClr val="tx1"/>
          </a:solidFill>
          <a:latin typeface="+mn-lt"/>
          <a:ea typeface="+mn-ea"/>
          <a:cs typeface="+mn-cs"/>
        </a:defRPr>
      </a:lvl3pPr>
      <a:lvl4pPr marL="3742068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4pPr>
      <a:lvl5pPr marL="4811230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5pPr>
      <a:lvl6pPr marL="5880392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6pPr>
      <a:lvl7pPr marL="6949554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7pPr>
      <a:lvl8pPr marL="8018717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8pPr>
      <a:lvl9pPr marL="9087879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1pPr>
      <a:lvl2pPr marL="1069162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2pPr>
      <a:lvl3pPr marL="2138324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3pPr>
      <a:lvl4pPr marL="3207487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4pPr>
      <a:lvl5pPr marL="4276649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5pPr>
      <a:lvl6pPr marL="5345811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6pPr>
      <a:lvl7pPr marL="6414973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7pPr>
      <a:lvl8pPr marL="7484135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8pPr>
      <a:lvl9pPr marL="8553298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hteck 13">
            <a:extLst>
              <a:ext uri="{FF2B5EF4-FFF2-40B4-BE49-F238E27FC236}">
                <a16:creationId xmlns:a16="http://schemas.microsoft.com/office/drawing/2014/main" id="{B2513B9E-77D6-A79C-6E7D-1729A4E969A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0"/>
            <a:ext cx="21383625" cy="3027521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</a:schemeClr>
              </a:gs>
              <a:gs pos="35000">
                <a:schemeClr val="accent1">
                  <a:lumMod val="0"/>
                  <a:lumOff val="100000"/>
                </a:schemeClr>
              </a:gs>
              <a:gs pos="100000">
                <a:srgbClr val="CCD7DE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grpSp>
        <p:nvGrpSpPr>
          <p:cNvPr id="16" name="Group 8">
            <a:extLst>
              <a:ext uri="{FF2B5EF4-FFF2-40B4-BE49-F238E27FC236}">
                <a16:creationId xmlns:a16="http://schemas.microsoft.com/office/drawing/2014/main" id="{56D31256-F423-9975-6F8A-C6A93B6F6AD8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2711214" y="18332515"/>
            <a:ext cx="16707715" cy="16665763"/>
            <a:chOff x="0" y="0"/>
            <a:chExt cx="4422538" cy="1857297"/>
          </a:xfrm>
        </p:grpSpPr>
        <p:sp>
          <p:nvSpPr>
            <p:cNvPr id="17" name="Freeform 9">
              <a:extLst>
                <a:ext uri="{FF2B5EF4-FFF2-40B4-BE49-F238E27FC236}">
                  <a16:creationId xmlns:a16="http://schemas.microsoft.com/office/drawing/2014/main" id="{0E7E2E93-7FF3-CE82-6E27-8336D8F64EA1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4422539" cy="1857297"/>
            </a:xfrm>
            <a:custGeom>
              <a:avLst/>
              <a:gdLst/>
              <a:ahLst/>
              <a:cxnLst/>
              <a:rect l="l" t="t" r="r" b="b"/>
              <a:pathLst>
                <a:path w="4422539" h="1857297">
                  <a:moveTo>
                    <a:pt x="2211269" y="0"/>
                  </a:moveTo>
                  <a:cubicBezTo>
                    <a:pt x="990019" y="0"/>
                    <a:pt x="0" y="415770"/>
                    <a:pt x="0" y="928649"/>
                  </a:cubicBezTo>
                  <a:cubicBezTo>
                    <a:pt x="0" y="1441527"/>
                    <a:pt x="990019" y="1857297"/>
                    <a:pt x="2211269" y="1857297"/>
                  </a:cubicBezTo>
                  <a:cubicBezTo>
                    <a:pt x="3432520" y="1857297"/>
                    <a:pt x="4422539" y="1441527"/>
                    <a:pt x="4422539" y="928649"/>
                  </a:cubicBezTo>
                  <a:cubicBezTo>
                    <a:pt x="4422539" y="415770"/>
                    <a:pt x="3432520" y="0"/>
                    <a:pt x="2211269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de-AT"/>
            </a:p>
          </p:txBody>
        </p:sp>
        <p:sp>
          <p:nvSpPr>
            <p:cNvPr id="18" name="TextBox 10">
              <a:extLst>
                <a:ext uri="{FF2B5EF4-FFF2-40B4-BE49-F238E27FC236}">
                  <a16:creationId xmlns:a16="http://schemas.microsoft.com/office/drawing/2014/main" id="{E4219FD1-290D-E694-71A9-2A836EC0C61C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endParaRPr/>
            </a:p>
          </p:txBody>
        </p:sp>
      </p:grpSp>
      <p:pic>
        <p:nvPicPr>
          <p:cNvPr id="5" name="Grafik 4">
            <a:extLst>
              <a:ext uri="{FF2B5EF4-FFF2-40B4-BE49-F238E27FC236}">
                <a16:creationId xmlns:a16="http://schemas.microsoft.com/office/drawing/2014/main" id="{ECBBF5A6-0D6F-DAA1-8444-0D1A3BDFB1FD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67789" y="525220"/>
            <a:ext cx="7065818" cy="2900342"/>
          </a:xfrm>
          <a:prstGeom prst="rect">
            <a:avLst/>
          </a:prstGeom>
        </p:spPr>
      </p:pic>
      <p:sp>
        <p:nvSpPr>
          <p:cNvPr id="22" name="Textfeld 21">
            <a:extLst>
              <a:ext uri="{FF2B5EF4-FFF2-40B4-BE49-F238E27FC236}">
                <a16:creationId xmlns:a16="http://schemas.microsoft.com/office/drawing/2014/main" id="{8412770E-30F2-0F6A-AF47-7F2A9AF06548}"/>
              </a:ext>
            </a:extLst>
          </p:cNvPr>
          <p:cNvSpPr txBox="1"/>
          <p:nvPr/>
        </p:nvSpPr>
        <p:spPr>
          <a:xfrm>
            <a:off x="1334860" y="4281897"/>
            <a:ext cx="181476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rgbClr val="EA4829"/>
                </a:solidFill>
                <a:latin typeface="Titillium Web SemiBold" pitchFamily="2" charset="77"/>
              </a:rPr>
              <a:t>INFOVERANSTALTUNG</a:t>
            </a:r>
          </a:p>
        </p:txBody>
      </p:sp>
      <p:grpSp>
        <p:nvGrpSpPr>
          <p:cNvPr id="25" name="Group 8">
            <a:extLst>
              <a:ext uri="{FF2B5EF4-FFF2-40B4-BE49-F238E27FC236}">
                <a16:creationId xmlns:a16="http://schemas.microsoft.com/office/drawing/2014/main" id="{101142CD-E3AD-B09B-7142-223FDAB5BFD8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2165084" y="6944761"/>
            <a:ext cx="10223018" cy="9759385"/>
            <a:chOff x="0" y="0"/>
            <a:chExt cx="4422538" cy="1857297"/>
          </a:xfrm>
        </p:grpSpPr>
        <p:sp>
          <p:nvSpPr>
            <p:cNvPr id="26" name="Freeform 9">
              <a:extLst>
                <a:ext uri="{FF2B5EF4-FFF2-40B4-BE49-F238E27FC236}">
                  <a16:creationId xmlns:a16="http://schemas.microsoft.com/office/drawing/2014/main" id="{5F1654FD-7DC0-9AEF-DE7A-30C91858A0C5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4422539" cy="1857297"/>
            </a:xfrm>
            <a:custGeom>
              <a:avLst/>
              <a:gdLst/>
              <a:ahLst/>
              <a:cxnLst/>
              <a:rect l="l" t="t" r="r" b="b"/>
              <a:pathLst>
                <a:path w="4422539" h="1857297">
                  <a:moveTo>
                    <a:pt x="2211269" y="0"/>
                  </a:moveTo>
                  <a:cubicBezTo>
                    <a:pt x="990019" y="0"/>
                    <a:pt x="0" y="415770"/>
                    <a:pt x="0" y="928649"/>
                  </a:cubicBezTo>
                  <a:cubicBezTo>
                    <a:pt x="0" y="1441527"/>
                    <a:pt x="990019" y="1857297"/>
                    <a:pt x="2211269" y="1857297"/>
                  </a:cubicBezTo>
                  <a:cubicBezTo>
                    <a:pt x="3432520" y="1857297"/>
                    <a:pt x="4422539" y="1441527"/>
                    <a:pt x="4422539" y="928649"/>
                  </a:cubicBezTo>
                  <a:cubicBezTo>
                    <a:pt x="4422539" y="415770"/>
                    <a:pt x="3432520" y="0"/>
                    <a:pt x="2211269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de-AT"/>
            </a:p>
          </p:txBody>
        </p:sp>
        <p:sp>
          <p:nvSpPr>
            <p:cNvPr id="27" name="TextBox 10">
              <a:extLst>
                <a:ext uri="{FF2B5EF4-FFF2-40B4-BE49-F238E27FC236}">
                  <a16:creationId xmlns:a16="http://schemas.microsoft.com/office/drawing/2014/main" id="{A25215A1-B140-2922-9C39-B8D3F76AAF56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3" name="Textfeld 22">
            <a:extLst>
              <a:ext uri="{FF2B5EF4-FFF2-40B4-BE49-F238E27FC236}">
                <a16:creationId xmlns:a16="http://schemas.microsoft.com/office/drawing/2014/main" id="{7E39D92C-5317-A46C-4C31-E59BFF95F16E}"/>
              </a:ext>
            </a:extLst>
          </p:cNvPr>
          <p:cNvSpPr txBox="1"/>
          <p:nvPr/>
        </p:nvSpPr>
        <p:spPr>
          <a:xfrm>
            <a:off x="1315637" y="5238576"/>
            <a:ext cx="1814765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>
                <a:solidFill>
                  <a:srgbClr val="333333"/>
                </a:solidFill>
                <a:latin typeface="Titillium Web" pitchFamily="2" charset="77"/>
              </a:rPr>
              <a:t>Du </a:t>
            </a:r>
            <a:r>
              <a:rPr lang="en-US" sz="8000" dirty="0" err="1">
                <a:solidFill>
                  <a:srgbClr val="333333"/>
                </a:solidFill>
                <a:latin typeface="Titillium Web" pitchFamily="2" charset="77"/>
              </a:rPr>
              <a:t>bist</a:t>
            </a:r>
            <a:r>
              <a:rPr lang="en-US" sz="8000" dirty="0">
                <a:solidFill>
                  <a:srgbClr val="333333"/>
                </a:solidFill>
                <a:latin typeface="Titillium Web" pitchFamily="2" charset="77"/>
              </a:rPr>
              <a:t> </a:t>
            </a:r>
            <a:r>
              <a:rPr lang="en-US" sz="8000" dirty="0" err="1">
                <a:solidFill>
                  <a:srgbClr val="333333"/>
                </a:solidFill>
                <a:latin typeface="Titillium Web" pitchFamily="2" charset="77"/>
              </a:rPr>
              <a:t>eingeladen</a:t>
            </a:r>
            <a:r>
              <a:rPr lang="en-US" sz="8000" dirty="0">
                <a:solidFill>
                  <a:srgbClr val="333333"/>
                </a:solidFill>
                <a:latin typeface="Titillium Web" pitchFamily="2" charset="77"/>
              </a:rPr>
              <a:t>! </a:t>
            </a:r>
          </a:p>
          <a:p>
            <a:r>
              <a:rPr lang="en-US" sz="8000" dirty="0" err="1">
                <a:solidFill>
                  <a:srgbClr val="333333"/>
                </a:solidFill>
                <a:latin typeface="Titillium Web" pitchFamily="2" charset="77"/>
              </a:rPr>
              <a:t>Werde</a:t>
            </a:r>
            <a:r>
              <a:rPr lang="en-US" sz="8000" dirty="0">
                <a:solidFill>
                  <a:srgbClr val="333333"/>
                </a:solidFill>
                <a:latin typeface="Titillium Web" pitchFamily="2" charset="77"/>
              </a:rPr>
              <a:t> Teil </a:t>
            </a:r>
            <a:r>
              <a:rPr lang="en-US" sz="8000" dirty="0" err="1">
                <a:solidFill>
                  <a:srgbClr val="333333"/>
                </a:solidFill>
                <a:latin typeface="Titillium Web" pitchFamily="2" charset="77"/>
              </a:rPr>
              <a:t>einer</a:t>
            </a:r>
            <a:r>
              <a:rPr lang="en-US" sz="8000" dirty="0">
                <a:solidFill>
                  <a:srgbClr val="333333"/>
                </a:solidFill>
                <a:latin typeface="Titillium Web" pitchFamily="2" charset="77"/>
              </a:rPr>
              <a:t> </a:t>
            </a:r>
            <a:r>
              <a:rPr lang="en-US" sz="8000" b="1" dirty="0" err="1">
                <a:solidFill>
                  <a:srgbClr val="333333"/>
                </a:solidFill>
                <a:latin typeface="Titillium Web SemiBold" pitchFamily="2" charset="77"/>
              </a:rPr>
              <a:t>Energiegemeinschaft</a:t>
            </a:r>
            <a:r>
              <a:rPr lang="en-US" sz="8000" b="1" dirty="0">
                <a:solidFill>
                  <a:srgbClr val="333333"/>
                </a:solidFill>
                <a:latin typeface="Titillium Web SemiBold" pitchFamily="2" charset="77"/>
              </a:rPr>
              <a:t>.</a:t>
            </a:r>
          </a:p>
        </p:txBody>
      </p:sp>
      <p:sp>
        <p:nvSpPr>
          <p:cNvPr id="6" name="Freeform 11">
            <a:extLst>
              <a:ext uri="{FF2B5EF4-FFF2-40B4-BE49-F238E27FC236}">
                <a16:creationId xmlns:a16="http://schemas.microsoft.com/office/drawing/2014/main" id="{7C1AA3AA-3ACA-52FE-D618-CF1AF881BF4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2869570" y="7885985"/>
            <a:ext cx="20331095" cy="12716454"/>
          </a:xfrm>
          <a:custGeom>
            <a:avLst/>
            <a:gdLst/>
            <a:ahLst/>
            <a:cxnLst/>
            <a:rect l="l" t="t" r="r" b="b"/>
            <a:pathLst>
              <a:path w="5846866" h="3657029">
                <a:moveTo>
                  <a:pt x="0" y="0"/>
                </a:moveTo>
                <a:lnTo>
                  <a:pt x="5846866" y="0"/>
                </a:lnTo>
                <a:lnTo>
                  <a:pt x="5846866" y="3657029"/>
                </a:lnTo>
                <a:lnTo>
                  <a:pt x="0" y="365702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de-AT"/>
          </a:p>
        </p:txBody>
      </p:sp>
      <p:sp>
        <p:nvSpPr>
          <p:cNvPr id="28" name="Untertitel 2">
            <a:extLst>
              <a:ext uri="{FF2B5EF4-FFF2-40B4-BE49-F238E27FC236}">
                <a16:creationId xmlns:a16="http://schemas.microsoft.com/office/drawing/2014/main" id="{21A4A124-2FB2-34A6-CF9E-01C51A3B1169}"/>
              </a:ext>
            </a:extLst>
          </p:cNvPr>
          <p:cNvSpPr txBox="1">
            <a:spLocks/>
          </p:cNvSpPr>
          <p:nvPr/>
        </p:nvSpPr>
        <p:spPr>
          <a:xfrm>
            <a:off x="25557172" y="31996238"/>
            <a:ext cx="16037719" cy="730949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2138324" rtl="0" eaLnBrk="1" latinLnBrk="0" hangingPunct="1">
              <a:lnSpc>
                <a:spcPct val="90000"/>
              </a:lnSpc>
              <a:spcBef>
                <a:spcPts val="2339"/>
              </a:spcBef>
              <a:buFont typeface="Arial" panose="020B0604020202020204" pitchFamily="34" charset="0"/>
              <a:buNone/>
              <a:defRPr sz="561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069162" indent="0" algn="ctr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None/>
              <a:defRPr sz="467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138324" indent="0" algn="ctr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None/>
              <a:defRPr sz="42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207487" indent="0" algn="ctr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None/>
              <a:defRPr sz="37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276649" indent="0" algn="ctr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None/>
              <a:defRPr sz="37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5345811" indent="0" algn="ctr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None/>
              <a:defRPr sz="37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6414973" indent="0" algn="ctr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None/>
              <a:defRPr sz="37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7484135" indent="0" algn="ctr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None/>
              <a:defRPr sz="37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8553298" indent="0" algn="ctr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None/>
              <a:defRPr sz="37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de-DE" dirty="0"/>
          </a:p>
        </p:txBody>
      </p:sp>
      <p:sp>
        <p:nvSpPr>
          <p:cNvPr id="29" name="Untertitel 2">
            <a:extLst>
              <a:ext uri="{FF2B5EF4-FFF2-40B4-BE49-F238E27FC236}">
                <a16:creationId xmlns:a16="http://schemas.microsoft.com/office/drawing/2014/main" id="{E3EFEFFE-0065-EE05-C799-C69F36A91935}"/>
              </a:ext>
            </a:extLst>
          </p:cNvPr>
          <p:cNvSpPr txBox="1">
            <a:spLocks/>
          </p:cNvSpPr>
          <p:nvPr/>
        </p:nvSpPr>
        <p:spPr>
          <a:xfrm>
            <a:off x="25557172" y="34347552"/>
            <a:ext cx="16037719" cy="730949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2138324" rtl="0" eaLnBrk="1" latinLnBrk="0" hangingPunct="1">
              <a:lnSpc>
                <a:spcPct val="90000"/>
              </a:lnSpc>
              <a:spcBef>
                <a:spcPts val="2339"/>
              </a:spcBef>
              <a:buFont typeface="Arial" panose="020B0604020202020204" pitchFamily="34" charset="0"/>
              <a:buNone/>
              <a:defRPr sz="561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069162" indent="0" algn="ctr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None/>
              <a:defRPr sz="467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138324" indent="0" algn="ctr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None/>
              <a:defRPr sz="42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207487" indent="0" algn="ctr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None/>
              <a:defRPr sz="37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276649" indent="0" algn="ctr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None/>
              <a:defRPr sz="37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5345811" indent="0" algn="ctr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None/>
              <a:defRPr sz="37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6414973" indent="0" algn="ctr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None/>
              <a:defRPr sz="37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7484135" indent="0" algn="ctr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None/>
              <a:defRPr sz="37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8553298" indent="0" algn="ctr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None/>
              <a:defRPr sz="37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de-DE" dirty="0">
              <a:latin typeface="Titillium Web" pitchFamily="2" charset="77"/>
            </a:endParaRPr>
          </a:p>
        </p:txBody>
      </p:sp>
      <p:sp>
        <p:nvSpPr>
          <p:cNvPr id="31" name="Untertitel 2">
            <a:extLst>
              <a:ext uri="{FF2B5EF4-FFF2-40B4-BE49-F238E27FC236}">
                <a16:creationId xmlns:a16="http://schemas.microsoft.com/office/drawing/2014/main" id="{832169DB-DEFA-5F71-1969-4553155EE9B4}"/>
              </a:ext>
            </a:extLst>
          </p:cNvPr>
          <p:cNvSpPr txBox="1">
            <a:spLocks/>
          </p:cNvSpPr>
          <p:nvPr/>
        </p:nvSpPr>
        <p:spPr>
          <a:xfrm>
            <a:off x="25687800" y="32126866"/>
            <a:ext cx="16037719" cy="730949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2138324" rtl="0" eaLnBrk="1" latinLnBrk="0" hangingPunct="1">
              <a:lnSpc>
                <a:spcPct val="90000"/>
              </a:lnSpc>
              <a:spcBef>
                <a:spcPts val="2339"/>
              </a:spcBef>
              <a:buFont typeface="Arial" panose="020B0604020202020204" pitchFamily="34" charset="0"/>
              <a:buNone/>
              <a:defRPr sz="561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069162" indent="0" algn="ctr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None/>
              <a:defRPr sz="467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138324" indent="0" algn="ctr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None/>
              <a:defRPr sz="42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207487" indent="0" algn="ctr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None/>
              <a:defRPr sz="37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276649" indent="0" algn="ctr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None/>
              <a:defRPr sz="37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5345811" indent="0" algn="ctr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None/>
              <a:defRPr sz="37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6414973" indent="0" algn="ctr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None/>
              <a:defRPr sz="37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7484135" indent="0" algn="ctr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None/>
              <a:defRPr sz="37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8553298" indent="0" algn="ctr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None/>
              <a:defRPr sz="37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de-DE" dirty="0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6C19C840-0E01-FBD1-32B6-4F2C24DEA004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13406547" y="9242525"/>
            <a:ext cx="6642254" cy="274792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en-US" sz="5400" b="1" dirty="0">
                <a:solidFill>
                  <a:srgbClr val="333333"/>
                </a:solidFill>
                <a:latin typeface="Titillium Web SemiBold" pitchFamily="2" charset="77"/>
              </a:rPr>
              <a:t>Kino &amp; </a:t>
            </a:r>
            <a:r>
              <a:rPr lang="en-US" sz="5400" b="1" dirty="0" err="1">
                <a:solidFill>
                  <a:srgbClr val="333333"/>
                </a:solidFill>
                <a:latin typeface="Titillium Web SemiBold" pitchFamily="2" charset="77"/>
              </a:rPr>
              <a:t>Eventcenter</a:t>
            </a:r>
            <a:r>
              <a:rPr lang="en-US" sz="5400" b="1" dirty="0">
                <a:solidFill>
                  <a:srgbClr val="333333"/>
                </a:solidFill>
                <a:latin typeface="Titillium Web SemiBold" pitchFamily="2" charset="77"/>
              </a:rPr>
              <a:t> </a:t>
            </a:r>
          </a:p>
          <a:p>
            <a:pPr marL="0" indent="0" algn="r">
              <a:buNone/>
            </a:pPr>
            <a:r>
              <a:rPr lang="en-US" sz="5400" dirty="0" err="1">
                <a:solidFill>
                  <a:srgbClr val="333333"/>
                </a:solidFill>
                <a:latin typeface="Titillium Web" pitchFamily="2" charset="77"/>
              </a:rPr>
              <a:t>Pausingerstr</a:t>
            </a:r>
            <a:r>
              <a:rPr lang="en-US" sz="5400" dirty="0">
                <a:solidFill>
                  <a:srgbClr val="333333"/>
                </a:solidFill>
                <a:latin typeface="Titillium Web" pitchFamily="2" charset="77"/>
              </a:rPr>
              <a:t>. 23, 4760 </a:t>
            </a:r>
            <a:r>
              <a:rPr lang="en-US" sz="5400" dirty="0" err="1">
                <a:solidFill>
                  <a:srgbClr val="333333"/>
                </a:solidFill>
                <a:latin typeface="Titillium Web" pitchFamily="2" charset="77"/>
              </a:rPr>
              <a:t>Raab</a:t>
            </a:r>
            <a:endParaRPr lang="en-US" sz="5400" dirty="0">
              <a:solidFill>
                <a:srgbClr val="333333"/>
              </a:solidFill>
              <a:latin typeface="Titillium Web" pitchFamily="2" charset="77"/>
            </a:endParaRPr>
          </a:p>
          <a:p>
            <a:pPr algn="r"/>
            <a:endParaRPr lang="de-DE" sz="5400" dirty="0">
              <a:solidFill>
                <a:srgbClr val="333333"/>
              </a:solidFill>
              <a:latin typeface="Titillium Web" pitchFamily="2" charset="77"/>
            </a:endParaRPr>
          </a:p>
          <a:p>
            <a:pPr algn="r"/>
            <a:endParaRPr lang="de-DE" dirty="0"/>
          </a:p>
        </p:txBody>
      </p:sp>
      <p:sp>
        <p:nvSpPr>
          <p:cNvPr id="32" name="Untertitel 2">
            <a:extLst>
              <a:ext uri="{FF2B5EF4-FFF2-40B4-BE49-F238E27FC236}">
                <a16:creationId xmlns:a16="http://schemas.microsoft.com/office/drawing/2014/main" id="{7331245D-9FB1-09B1-A056-E48484CA58A3}"/>
              </a:ext>
            </a:extLst>
          </p:cNvPr>
          <p:cNvSpPr txBox="1">
            <a:spLocks/>
          </p:cNvSpPr>
          <p:nvPr/>
        </p:nvSpPr>
        <p:spPr>
          <a:xfrm>
            <a:off x="1351143" y="21641844"/>
            <a:ext cx="10117773" cy="29210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2138324" rtl="0" eaLnBrk="1" latinLnBrk="0" hangingPunct="1">
              <a:lnSpc>
                <a:spcPct val="90000"/>
              </a:lnSpc>
              <a:spcBef>
                <a:spcPts val="2339"/>
              </a:spcBef>
              <a:buFont typeface="Arial" panose="020B0604020202020204" pitchFamily="34" charset="0"/>
              <a:buNone/>
              <a:defRPr sz="561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069162" indent="0" algn="ctr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None/>
              <a:defRPr sz="467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138324" indent="0" algn="ctr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None/>
              <a:defRPr sz="42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207487" indent="0" algn="ctr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None/>
              <a:defRPr sz="37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276649" indent="0" algn="ctr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None/>
              <a:defRPr sz="37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5345811" indent="0" algn="ctr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None/>
              <a:defRPr sz="37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6414973" indent="0" algn="ctr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None/>
              <a:defRPr sz="37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7484135" indent="0" algn="ctr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None/>
              <a:defRPr sz="37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8553298" indent="0" algn="ctr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None/>
              <a:defRPr sz="37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5400" dirty="0" err="1">
                <a:solidFill>
                  <a:srgbClr val="333333"/>
                </a:solidFill>
                <a:latin typeface="Titillium Web" pitchFamily="2" charset="77"/>
              </a:rPr>
              <a:t>Beziehe</a:t>
            </a:r>
            <a:r>
              <a:rPr lang="en-US" sz="5400" dirty="0">
                <a:solidFill>
                  <a:srgbClr val="333333"/>
                </a:solidFill>
                <a:latin typeface="Titillium Web" pitchFamily="2" charset="77"/>
              </a:rPr>
              <a:t> und </a:t>
            </a:r>
            <a:r>
              <a:rPr lang="en-US" sz="5400" dirty="0" err="1">
                <a:solidFill>
                  <a:srgbClr val="333333"/>
                </a:solidFill>
                <a:latin typeface="Titillium Web" pitchFamily="2" charset="77"/>
              </a:rPr>
              <a:t>teile</a:t>
            </a:r>
            <a:r>
              <a:rPr lang="en-US" sz="5400" dirty="0">
                <a:solidFill>
                  <a:srgbClr val="333333"/>
                </a:solidFill>
                <a:latin typeface="Titillium Web" pitchFamily="2" charset="77"/>
              </a:rPr>
              <a:t> Strom </a:t>
            </a:r>
            <a:r>
              <a:rPr lang="en-US" sz="5400" dirty="0" err="1">
                <a:solidFill>
                  <a:srgbClr val="333333"/>
                </a:solidFill>
                <a:latin typeface="Titillium Web" pitchFamily="2" charset="77"/>
              </a:rPr>
              <a:t>unabhängig</a:t>
            </a:r>
            <a:r>
              <a:rPr lang="en-US" sz="5400" dirty="0">
                <a:solidFill>
                  <a:srgbClr val="333333"/>
                </a:solidFill>
                <a:latin typeface="Titillium Web" pitchFamily="2" charset="77"/>
              </a:rPr>
              <a:t> </a:t>
            </a:r>
            <a:r>
              <a:rPr lang="en-US" sz="5400" dirty="0" err="1">
                <a:solidFill>
                  <a:srgbClr val="333333"/>
                </a:solidFill>
                <a:latin typeface="Titillium Web" pitchFamily="2" charset="77"/>
              </a:rPr>
              <a:t>mit</a:t>
            </a:r>
            <a:r>
              <a:rPr lang="en-US" sz="5400" dirty="0">
                <a:solidFill>
                  <a:srgbClr val="333333"/>
                </a:solidFill>
                <a:latin typeface="Titillium Web" pitchFamily="2" charset="77"/>
              </a:rPr>
              <a:t> </a:t>
            </a:r>
            <a:r>
              <a:rPr lang="en-US" sz="5400" dirty="0" err="1">
                <a:solidFill>
                  <a:srgbClr val="333333"/>
                </a:solidFill>
                <a:latin typeface="Titillium Web" pitchFamily="2" charset="77"/>
              </a:rPr>
              <a:t>deinen</a:t>
            </a:r>
            <a:r>
              <a:rPr lang="en-US" sz="5400" dirty="0">
                <a:solidFill>
                  <a:srgbClr val="333333"/>
                </a:solidFill>
                <a:latin typeface="Titillium Web" pitchFamily="2" charset="77"/>
              </a:rPr>
              <a:t> </a:t>
            </a:r>
            <a:r>
              <a:rPr lang="en-US" sz="5400" dirty="0" err="1">
                <a:solidFill>
                  <a:srgbClr val="333333"/>
                </a:solidFill>
                <a:latin typeface="Titillium Web" pitchFamily="2" charset="77"/>
              </a:rPr>
              <a:t>Nachbarn</a:t>
            </a:r>
            <a:r>
              <a:rPr lang="en-US" sz="5400" dirty="0">
                <a:solidFill>
                  <a:srgbClr val="333333"/>
                </a:solidFill>
                <a:latin typeface="Titillium Web" pitchFamily="2" charset="77"/>
              </a:rPr>
              <a:t>!</a:t>
            </a:r>
          </a:p>
          <a:p>
            <a:pPr algn="l"/>
            <a:r>
              <a:rPr lang="en-US" sz="5400" dirty="0">
                <a:solidFill>
                  <a:srgbClr val="333333"/>
                </a:solidFill>
                <a:latin typeface="Titillium Web" pitchFamily="2" charset="77"/>
              </a:rPr>
              <a:t>Bring </a:t>
            </a:r>
            <a:r>
              <a:rPr lang="en-US" sz="5400" dirty="0" err="1">
                <a:solidFill>
                  <a:srgbClr val="333333"/>
                </a:solidFill>
                <a:latin typeface="Titillium Web" pitchFamily="2" charset="77"/>
              </a:rPr>
              <a:t>deine</a:t>
            </a:r>
            <a:r>
              <a:rPr lang="en-US" sz="5400" dirty="0">
                <a:solidFill>
                  <a:srgbClr val="333333"/>
                </a:solidFill>
                <a:latin typeface="Titillium Web" pitchFamily="2" charset="77"/>
              </a:rPr>
              <a:t> </a:t>
            </a:r>
            <a:r>
              <a:rPr lang="en-US" sz="5400" dirty="0" err="1">
                <a:solidFill>
                  <a:srgbClr val="333333"/>
                </a:solidFill>
                <a:latin typeface="Titillium Web" pitchFamily="2" charset="77"/>
              </a:rPr>
              <a:t>Stromrechnung</a:t>
            </a:r>
            <a:r>
              <a:rPr lang="en-US" sz="5400" dirty="0">
                <a:solidFill>
                  <a:srgbClr val="333333"/>
                </a:solidFill>
                <a:latin typeface="Titillium Web" pitchFamily="2" charset="77"/>
              </a:rPr>
              <a:t> </a:t>
            </a:r>
            <a:r>
              <a:rPr lang="en-US" sz="5400" dirty="0" err="1">
                <a:solidFill>
                  <a:srgbClr val="333333"/>
                </a:solidFill>
                <a:latin typeface="Titillium Web" pitchFamily="2" charset="77"/>
              </a:rPr>
              <a:t>mit</a:t>
            </a:r>
            <a:r>
              <a:rPr lang="en-US" sz="5400" dirty="0">
                <a:solidFill>
                  <a:srgbClr val="333333"/>
                </a:solidFill>
                <a:latin typeface="Titillium Web" pitchFamily="2" charset="77"/>
              </a:rPr>
              <a:t>!</a:t>
            </a:r>
          </a:p>
          <a:p>
            <a:pPr algn="l"/>
            <a:endParaRPr lang="de-DE" sz="5400" dirty="0">
              <a:solidFill>
                <a:srgbClr val="333333"/>
              </a:solidFill>
              <a:latin typeface="Titillium Web" pitchFamily="2" charset="77"/>
            </a:endParaRPr>
          </a:p>
          <a:p>
            <a:pPr algn="l"/>
            <a:endParaRPr lang="de-DE" dirty="0"/>
          </a:p>
        </p:txBody>
      </p:sp>
      <p:sp>
        <p:nvSpPr>
          <p:cNvPr id="24" name="Freeform 12">
            <a:extLst>
              <a:ext uri="{FF2B5EF4-FFF2-40B4-BE49-F238E27FC236}">
                <a16:creationId xmlns:a16="http://schemas.microsoft.com/office/drawing/2014/main" id="{4A0DF830-70F4-1D39-6C79-DEE99C37546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 rot="699883">
            <a:off x="11877737" y="15247016"/>
            <a:ext cx="8953833" cy="14479975"/>
          </a:xfrm>
          <a:custGeom>
            <a:avLst/>
            <a:gdLst/>
            <a:ahLst/>
            <a:cxnLst/>
            <a:rect l="l" t="t" r="r" b="b"/>
            <a:pathLst>
              <a:path w="3743170" h="6053386">
                <a:moveTo>
                  <a:pt x="0" y="0"/>
                </a:moveTo>
                <a:lnTo>
                  <a:pt x="3743170" y="0"/>
                </a:lnTo>
                <a:lnTo>
                  <a:pt x="3743170" y="6053386"/>
                </a:lnTo>
                <a:lnTo>
                  <a:pt x="0" y="605338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de-AT" dirty="0"/>
          </a:p>
        </p:txBody>
      </p:sp>
      <p:sp>
        <p:nvSpPr>
          <p:cNvPr id="33" name="Untertitel 2">
            <a:extLst>
              <a:ext uri="{FF2B5EF4-FFF2-40B4-BE49-F238E27FC236}">
                <a16:creationId xmlns:a16="http://schemas.microsoft.com/office/drawing/2014/main" id="{FADC2276-4456-42CD-EFCB-8A62BFF4B173}"/>
              </a:ext>
            </a:extLst>
          </p:cNvPr>
          <p:cNvSpPr txBox="1">
            <a:spLocks/>
          </p:cNvSpPr>
          <p:nvPr/>
        </p:nvSpPr>
        <p:spPr>
          <a:xfrm>
            <a:off x="13406547" y="13001950"/>
            <a:ext cx="6642254" cy="1578981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2138324" rtl="0" eaLnBrk="1" latinLnBrk="0" hangingPunct="1">
              <a:lnSpc>
                <a:spcPct val="90000"/>
              </a:lnSpc>
              <a:spcBef>
                <a:spcPts val="2339"/>
              </a:spcBef>
              <a:buFont typeface="Arial" panose="020B0604020202020204" pitchFamily="34" charset="0"/>
              <a:buNone/>
              <a:defRPr sz="561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069162" indent="0" algn="ctr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None/>
              <a:defRPr sz="467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138324" indent="0" algn="ctr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None/>
              <a:defRPr sz="42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207487" indent="0" algn="ctr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None/>
              <a:defRPr sz="37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276649" indent="0" algn="ctr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None/>
              <a:defRPr sz="37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5345811" indent="0" algn="ctr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None/>
              <a:defRPr sz="37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6414973" indent="0" algn="ctr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None/>
              <a:defRPr sz="37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7484135" indent="0" algn="ctr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None/>
              <a:defRPr sz="37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8553298" indent="0" algn="ctr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None/>
              <a:defRPr sz="37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6000" b="1" dirty="0">
                <a:solidFill>
                  <a:srgbClr val="ED654A"/>
                </a:solidFill>
                <a:latin typeface="Titillium Web SemiBold" pitchFamily="2" charset="77"/>
              </a:rPr>
              <a:t>23.10.2023</a:t>
            </a:r>
            <a:br>
              <a:rPr lang="en-US" sz="6000" b="1" dirty="0">
                <a:solidFill>
                  <a:srgbClr val="ED654A"/>
                </a:solidFill>
                <a:latin typeface="Titillium Web SemiBold" pitchFamily="2" charset="77"/>
              </a:rPr>
            </a:br>
            <a:r>
              <a:rPr lang="en-US" sz="6000" b="1" dirty="0">
                <a:solidFill>
                  <a:srgbClr val="ED654A"/>
                </a:solidFill>
                <a:latin typeface="Titillium Web SemiBold" pitchFamily="2" charset="77"/>
              </a:rPr>
              <a:t>18:30 </a:t>
            </a:r>
            <a:r>
              <a:rPr lang="en-US" sz="6000" b="1" dirty="0" err="1">
                <a:solidFill>
                  <a:srgbClr val="ED654A"/>
                </a:solidFill>
                <a:latin typeface="Titillium Web SemiBold" pitchFamily="2" charset="77"/>
              </a:rPr>
              <a:t>Uhr</a:t>
            </a:r>
            <a:endParaRPr lang="en-US" sz="6000" b="1" dirty="0">
              <a:solidFill>
                <a:srgbClr val="333333"/>
              </a:solidFill>
              <a:latin typeface="Titillium Web SemiBold" pitchFamily="2" charset="77"/>
            </a:endParaRPr>
          </a:p>
          <a:p>
            <a:pPr algn="r"/>
            <a:endParaRPr lang="de-DE" sz="6000" dirty="0">
              <a:solidFill>
                <a:srgbClr val="333333"/>
              </a:solidFill>
              <a:latin typeface="Titillium Web" pitchFamily="2" charset="77"/>
            </a:endParaRPr>
          </a:p>
          <a:p>
            <a:pPr algn="r"/>
            <a:endParaRPr lang="de-DE" sz="6000" dirty="0"/>
          </a:p>
        </p:txBody>
      </p:sp>
      <p:pic>
        <p:nvPicPr>
          <p:cNvPr id="35" name="Grafik 34">
            <a:extLst>
              <a:ext uri="{FF2B5EF4-FFF2-40B4-BE49-F238E27FC236}">
                <a16:creationId xmlns:a16="http://schemas.microsoft.com/office/drawing/2014/main" id="{95C302BB-498E-97BD-5D5D-96364848BD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21527" y="25033082"/>
            <a:ext cx="2395476" cy="2395476"/>
          </a:xfrm>
          <a:prstGeom prst="rect">
            <a:avLst/>
          </a:prstGeom>
        </p:spPr>
      </p:pic>
      <p:sp>
        <p:nvSpPr>
          <p:cNvPr id="39" name="Untertitel 2">
            <a:extLst>
              <a:ext uri="{FF2B5EF4-FFF2-40B4-BE49-F238E27FC236}">
                <a16:creationId xmlns:a16="http://schemas.microsoft.com/office/drawing/2014/main" id="{CFFBC2BD-3DE6-1985-4997-1A324CAE6BF9}"/>
              </a:ext>
            </a:extLst>
          </p:cNvPr>
          <p:cNvSpPr txBox="1">
            <a:spLocks/>
          </p:cNvSpPr>
          <p:nvPr/>
        </p:nvSpPr>
        <p:spPr>
          <a:xfrm>
            <a:off x="4770900" y="24770300"/>
            <a:ext cx="6521975" cy="29210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2138324" rtl="0" eaLnBrk="1" latinLnBrk="0" hangingPunct="1">
              <a:lnSpc>
                <a:spcPct val="90000"/>
              </a:lnSpc>
              <a:spcBef>
                <a:spcPts val="2339"/>
              </a:spcBef>
              <a:buFont typeface="Arial" panose="020B0604020202020204" pitchFamily="34" charset="0"/>
              <a:buNone/>
              <a:defRPr sz="561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069162" indent="0" algn="ctr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None/>
              <a:defRPr sz="467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138324" indent="0" algn="ctr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None/>
              <a:defRPr sz="42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207487" indent="0" algn="ctr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None/>
              <a:defRPr sz="37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276649" indent="0" algn="ctr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None/>
              <a:defRPr sz="37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5345811" indent="0" algn="ctr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None/>
              <a:defRPr sz="37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6414973" indent="0" algn="ctr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None/>
              <a:defRPr sz="37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7484135" indent="0" algn="ctr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None/>
              <a:defRPr sz="37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8553298" indent="0" algn="ctr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None/>
              <a:defRPr sz="37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4000" dirty="0" err="1">
                <a:solidFill>
                  <a:srgbClr val="333333"/>
                </a:solidFill>
                <a:latin typeface="Titillium Web" pitchFamily="2" charset="77"/>
              </a:rPr>
              <a:t>Mehr</a:t>
            </a:r>
            <a:r>
              <a:rPr lang="en-US" sz="4000" dirty="0">
                <a:solidFill>
                  <a:srgbClr val="333333"/>
                </a:solidFill>
                <a:latin typeface="Titillium Web" pitchFamily="2" charset="77"/>
              </a:rPr>
              <a:t> </a:t>
            </a:r>
            <a:r>
              <a:rPr lang="en-US" sz="4000" dirty="0" err="1">
                <a:solidFill>
                  <a:srgbClr val="333333"/>
                </a:solidFill>
                <a:latin typeface="Titillium Web" pitchFamily="2" charset="77"/>
              </a:rPr>
              <a:t>Infos</a:t>
            </a:r>
            <a:r>
              <a:rPr lang="en-US" sz="4000" dirty="0">
                <a:solidFill>
                  <a:srgbClr val="333333"/>
                </a:solidFill>
                <a:latin typeface="Titillium Web" pitchFamily="2" charset="77"/>
              </a:rPr>
              <a:t> und </a:t>
            </a:r>
          </a:p>
          <a:p>
            <a:pPr algn="l"/>
            <a:r>
              <a:rPr lang="en-US" sz="4000" dirty="0" err="1">
                <a:solidFill>
                  <a:srgbClr val="333333"/>
                </a:solidFill>
                <a:latin typeface="Titillium Web" pitchFamily="2" charset="77"/>
              </a:rPr>
              <a:t>Anmeldung</a:t>
            </a:r>
            <a:r>
              <a:rPr lang="en-US" sz="4000" dirty="0">
                <a:solidFill>
                  <a:srgbClr val="333333"/>
                </a:solidFill>
                <a:latin typeface="Titillium Web" pitchFamily="2" charset="77"/>
              </a:rPr>
              <a:t> </a:t>
            </a:r>
            <a:r>
              <a:rPr lang="en-US" sz="4000" dirty="0" err="1">
                <a:solidFill>
                  <a:srgbClr val="333333"/>
                </a:solidFill>
                <a:latin typeface="Titillium Web" pitchFamily="2" charset="77"/>
              </a:rPr>
              <a:t>hier</a:t>
            </a:r>
            <a:r>
              <a:rPr lang="en-US" sz="4000" dirty="0">
                <a:solidFill>
                  <a:srgbClr val="333333"/>
                </a:solidFill>
                <a:latin typeface="Titillium Web" pitchFamily="2" charset="77"/>
              </a:rPr>
              <a:t>!</a:t>
            </a:r>
          </a:p>
          <a:p>
            <a:pPr algn="l"/>
            <a:endParaRPr lang="de-DE" sz="4000" dirty="0">
              <a:solidFill>
                <a:srgbClr val="333333"/>
              </a:solidFill>
              <a:latin typeface="Titillium Web" pitchFamily="2" charset="77"/>
            </a:endParaRPr>
          </a:p>
          <a:p>
            <a:pPr algn="l"/>
            <a:endParaRPr lang="de-DE" sz="4000" dirty="0"/>
          </a:p>
        </p:txBody>
      </p:sp>
      <p:sp>
        <p:nvSpPr>
          <p:cNvPr id="40" name="Untertitel 2">
            <a:extLst>
              <a:ext uri="{FF2B5EF4-FFF2-40B4-BE49-F238E27FC236}">
                <a16:creationId xmlns:a16="http://schemas.microsoft.com/office/drawing/2014/main" id="{A3B8AB73-3FCF-9332-9604-4881CCDDDB55}"/>
              </a:ext>
            </a:extLst>
          </p:cNvPr>
          <p:cNvSpPr txBox="1">
            <a:spLocks/>
          </p:cNvSpPr>
          <p:nvPr/>
        </p:nvSpPr>
        <p:spPr>
          <a:xfrm>
            <a:off x="1351143" y="27768350"/>
            <a:ext cx="7907169" cy="83019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2138324" rtl="0" eaLnBrk="1" latinLnBrk="0" hangingPunct="1">
              <a:lnSpc>
                <a:spcPct val="90000"/>
              </a:lnSpc>
              <a:spcBef>
                <a:spcPts val="2339"/>
              </a:spcBef>
              <a:buFont typeface="Arial" panose="020B0604020202020204" pitchFamily="34" charset="0"/>
              <a:buNone/>
              <a:defRPr sz="561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069162" indent="0" algn="ctr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None/>
              <a:defRPr sz="467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138324" indent="0" algn="ctr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None/>
              <a:defRPr sz="42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207487" indent="0" algn="ctr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None/>
              <a:defRPr sz="37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276649" indent="0" algn="ctr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None/>
              <a:defRPr sz="37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5345811" indent="0" algn="ctr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None/>
              <a:defRPr sz="37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6414973" indent="0" algn="ctr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None/>
              <a:defRPr sz="37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7484135" indent="0" algn="ctr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None/>
              <a:defRPr sz="37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8553298" indent="0" algn="ctr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None/>
              <a:defRPr sz="37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de-AT" sz="4400" dirty="0" err="1">
                <a:effectLst/>
                <a:latin typeface="Titillium Web" pitchFamily="2" charset="77"/>
              </a:rPr>
              <a:t>neoom.com</a:t>
            </a:r>
            <a:r>
              <a:rPr lang="de-AT" sz="4400" dirty="0">
                <a:effectLst/>
                <a:latin typeface="Titillium Web" pitchFamily="2" charset="77"/>
              </a:rPr>
              <a:t>/</a:t>
            </a:r>
            <a:r>
              <a:rPr lang="de-AT" sz="4400" dirty="0" err="1">
                <a:effectLst/>
                <a:latin typeface="Titillium Web" pitchFamily="2" charset="77"/>
              </a:rPr>
              <a:t>infoveranstaltung</a:t>
            </a:r>
            <a:endParaRPr lang="de-AT" sz="4400" dirty="0">
              <a:effectLst/>
              <a:latin typeface="Titillium Web" pitchFamily="2" charset="77"/>
            </a:endParaRPr>
          </a:p>
          <a:p>
            <a:pPr algn="l"/>
            <a:endParaRPr lang="de-DE" dirty="0">
              <a:latin typeface="Titillium Web" pitchFamily="2" charset="77"/>
            </a:endParaRPr>
          </a:p>
        </p:txBody>
      </p:sp>
      <p:pic>
        <p:nvPicPr>
          <p:cNvPr id="57" name="Grafik 56">
            <a:extLst>
              <a:ext uri="{FF2B5EF4-FFF2-40B4-BE49-F238E27FC236}">
                <a16:creationId xmlns:a16="http://schemas.microsoft.com/office/drawing/2014/main" id="{944D1C67-DEAB-7978-1AE4-4421C291B30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70900" y="26607491"/>
            <a:ext cx="1134062" cy="540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52392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2311_KLUUB_Infoveranstaltung_Plakat_A1" id="{BE52255C-593D-7E40-9090-22A72B4C9BFF}" vid="{3E69DDDE-2DA8-C848-9019-C84AC0782129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96B78947F274584DAEA43C7ADA6E7636" ma:contentTypeVersion="18" ma:contentTypeDescription="Ein neues Dokument erstellen." ma:contentTypeScope="" ma:versionID="db38967e7055cc5fab5b1a9e87c56002">
  <xsd:schema xmlns:xsd="http://www.w3.org/2001/XMLSchema" xmlns:xs="http://www.w3.org/2001/XMLSchema" xmlns:p="http://schemas.microsoft.com/office/2006/metadata/properties" xmlns:ns2="c34c2743-258f-44a3-8d49-84205cb5a5cb" xmlns:ns3="3b0e6e6b-f86b-488d-8017-ba40a91247ec" targetNamespace="http://schemas.microsoft.com/office/2006/metadata/properties" ma:root="true" ma:fieldsID="623318a113778cbe22078c72a9cf4a2b" ns2:_="" ns3:_="">
    <xsd:import namespace="c34c2743-258f-44a3-8d49-84205cb5a5cb"/>
    <xsd:import namespace="3b0e6e6b-f86b-488d-8017-ba40a91247ec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SearchProperties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34c2743-258f-44a3-8d49-84205cb5a5cb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Freigegeben für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Freigegeben für -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description="" ma:hidden="true" ma:list="{bddddda4-c1aa-450a-ae22-b4823b615a95}" ma:internalName="TaxCatchAll" ma:showField="CatchAllData" ma:web="c34c2743-258f-44a3-8d49-84205cb5a5c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b0e6e6b-f86b-488d-8017-ba40a91247e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Bildmarkierungen" ma:readOnly="false" ma:fieldId="{5cf76f15-5ced-4ddc-b409-7134ff3c332f}" ma:taxonomyMulti="true" ma:sspId="1e72187a-74fa-472b-8043-615bde5e9ba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b0e6e6b-f86b-488d-8017-ba40a91247ec">
      <Terms xmlns="http://schemas.microsoft.com/office/infopath/2007/PartnerControls"/>
    </lcf76f155ced4ddcb4097134ff3c332f>
    <TaxCatchAll xmlns="c34c2743-258f-44a3-8d49-84205cb5a5cb" xsi:nil="true"/>
    <SharedWithUsers xmlns="c34c2743-258f-44a3-8d49-84205cb5a5cb">
      <UserInfo>
        <DisplayName/>
        <AccountId xsi:nil="true"/>
        <AccountType/>
      </UserInfo>
    </SharedWithUsers>
    <MediaLengthInSeconds xmlns="3b0e6e6b-f86b-488d-8017-ba40a91247ec" xsi:nil="true"/>
  </documentManagement>
</p:properties>
</file>

<file path=customXml/itemProps1.xml><?xml version="1.0" encoding="utf-8"?>
<ds:datastoreItem xmlns:ds="http://schemas.openxmlformats.org/officeDocument/2006/customXml" ds:itemID="{7960D5A0-3233-4D9A-9F31-A778535C09C5}"/>
</file>

<file path=customXml/itemProps2.xml><?xml version="1.0" encoding="utf-8"?>
<ds:datastoreItem xmlns:ds="http://schemas.openxmlformats.org/officeDocument/2006/customXml" ds:itemID="{8B69593A-4554-474D-8AE6-5C6F276AC42C}"/>
</file>

<file path=customXml/itemProps3.xml><?xml version="1.0" encoding="utf-8"?>
<ds:datastoreItem xmlns:ds="http://schemas.openxmlformats.org/officeDocument/2006/customXml" ds:itemID="{84D79DF1-46F7-4A01-9F77-5C3FC37226F8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48</Words>
  <Application>Microsoft Macintosh PowerPoint</Application>
  <PresentationFormat>Benutzerdefiniert</PresentationFormat>
  <Paragraphs>11</Paragraphs>
  <Slides>1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Titillium Web</vt:lpstr>
      <vt:lpstr>Titillium Web SemiBold</vt:lpstr>
      <vt:lpstr>Office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Heidelinde Schönstein</dc:creator>
  <cp:lastModifiedBy>Heidelinde Schönstein</cp:lastModifiedBy>
  <cp:revision>4</cp:revision>
  <dcterms:created xsi:type="dcterms:W3CDTF">2023-11-15T11:51:11Z</dcterms:created>
  <dcterms:modified xsi:type="dcterms:W3CDTF">2023-11-27T12:00:28Z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0x01010096B78947F274584DAEA43C7ADA6E7636</vt:lpwstr>
  </property>
  <property fmtid="{D5CDD505-2E9C-101B-9397-08002B2CF9AE}" pid="3" name="Order">
    <vt:r8>34327400</vt:r8>
  </property>
  <property fmtid="{D5CDD505-2E9C-101B-9397-08002B2CF9AE}" pid="4" name="_SourceUrl">
    <vt:lpwstr/>
  </property>
  <property fmtid="{D5CDD505-2E9C-101B-9397-08002B2CF9AE}" pid="5" name="_SharedFileIndex">
    <vt:lpwstr/>
  </property>
  <property fmtid="{D5CDD505-2E9C-101B-9397-08002B2CF9AE}" pid="6" name="ComplianceAssetId">
    <vt:lpwstr/>
  </property>
  <property fmtid="{D5CDD505-2E9C-101B-9397-08002B2CF9AE}" pid="7" name="_ExtendedDescription">
    <vt:lpwstr/>
  </property>
  <property fmtid="{D5CDD505-2E9C-101B-9397-08002B2CF9AE}" pid="8" name="TriggerFlowInfo">
    <vt:lpwstr/>
  </property>
</Properties>
</file>